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58" r:id="rId10"/>
    <p:sldId id="259" r:id="rId11"/>
    <p:sldId id="260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B2F44-B88C-4E4C-B8FD-7F84D5608C3F}" v="22" dt="2020-11-24T18:47:35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1218</Words>
  <Application>Microsoft Office PowerPoint</Application>
  <PresentationFormat>Widescreen</PresentationFormat>
  <Paragraphs>358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Romas Zubavicius</cp:lastModifiedBy>
  <cp:revision>2</cp:revision>
  <dcterms:created xsi:type="dcterms:W3CDTF">2020-11-11T14:19:55Z</dcterms:created>
  <dcterms:modified xsi:type="dcterms:W3CDTF">2020-11-24T19:39:34Z</dcterms:modified>
</cp:coreProperties>
</file>